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handoutMasterIdLst>
    <p:handoutMasterId r:id="rId19"/>
  </p:handoutMasterIdLst>
  <p:sldIdLst>
    <p:sldId id="382" r:id="rId2"/>
    <p:sldId id="413" r:id="rId3"/>
    <p:sldId id="412" r:id="rId4"/>
    <p:sldId id="385" r:id="rId5"/>
    <p:sldId id="386" r:id="rId6"/>
    <p:sldId id="397" r:id="rId7"/>
    <p:sldId id="416" r:id="rId8"/>
    <p:sldId id="415" r:id="rId9"/>
    <p:sldId id="420" r:id="rId10"/>
    <p:sldId id="417" r:id="rId11"/>
    <p:sldId id="414" r:id="rId12"/>
    <p:sldId id="398" r:id="rId13"/>
    <p:sldId id="418" r:id="rId14"/>
    <p:sldId id="401" r:id="rId15"/>
    <p:sldId id="400" r:id="rId16"/>
    <p:sldId id="419" r:id="rId1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6E6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75263D-AB06-41A9-B9BB-BC4E1F9BC6AB}" v="23" dt="2019-12-04T15:46:13.7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-291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e Huang" userId="5f32f85fd0726158" providerId="LiveId" clId="{6803799D-83A7-4592-A533-18BC5A7C880E}"/>
    <pc:docChg chg="custSel addSld modSld sldOrd">
      <pc:chgData name="Christine Huang" userId="5f32f85fd0726158" providerId="LiveId" clId="{6803799D-83A7-4592-A533-18BC5A7C880E}" dt="2019-12-05T01:40:57.088" v="12"/>
      <pc:docMkLst>
        <pc:docMk/>
      </pc:docMkLst>
      <pc:sldChg chg="modSp">
        <pc:chgData name="Christine Huang" userId="5f32f85fd0726158" providerId="LiveId" clId="{6803799D-83A7-4592-A533-18BC5A7C880E}" dt="2019-12-05T01:33:10.930" v="9" actId="20577"/>
        <pc:sldMkLst>
          <pc:docMk/>
          <pc:sldMk cId="0" sldId="398"/>
        </pc:sldMkLst>
        <pc:spChg chg="mod">
          <ac:chgData name="Christine Huang" userId="5f32f85fd0726158" providerId="LiveId" clId="{6803799D-83A7-4592-A533-18BC5A7C880E}" dt="2019-12-05T01:33:10.930" v="9" actId="20577"/>
          <ac:spMkLst>
            <pc:docMk/>
            <pc:sldMk cId="0" sldId="398"/>
            <ac:spMk id="3" creationId="{00000000-0000-0000-0000-000000000000}"/>
          </ac:spMkLst>
        </pc:spChg>
      </pc:sldChg>
      <pc:sldChg chg="modSp ord">
        <pc:chgData name="Christine Huang" userId="5f32f85fd0726158" providerId="LiveId" clId="{6803799D-83A7-4592-A533-18BC5A7C880E}" dt="2019-12-05T01:40:57.088" v="12"/>
        <pc:sldMkLst>
          <pc:docMk/>
          <pc:sldMk cId="0" sldId="401"/>
        </pc:sldMkLst>
        <pc:spChg chg="mod">
          <ac:chgData name="Christine Huang" userId="5f32f85fd0726158" providerId="LiveId" clId="{6803799D-83A7-4592-A533-18BC5A7C880E}" dt="2019-12-05T01:40:48.843" v="11"/>
          <ac:spMkLst>
            <pc:docMk/>
            <pc:sldMk cId="0" sldId="401"/>
            <ac:spMk id="2" creationId="{00000000-0000-0000-0000-000000000000}"/>
          </ac:spMkLst>
        </pc:spChg>
        <pc:spChg chg="mod">
          <ac:chgData name="Christine Huang" userId="5f32f85fd0726158" providerId="LiveId" clId="{6803799D-83A7-4592-A533-18BC5A7C880E}" dt="2019-12-05T01:40:57.088" v="12"/>
          <ac:spMkLst>
            <pc:docMk/>
            <pc:sldMk cId="0" sldId="401"/>
            <ac:spMk id="3" creationId="{00000000-0000-0000-0000-000000000000}"/>
          </ac:spMkLst>
        </pc:spChg>
      </pc:sldChg>
      <pc:sldChg chg="modSp add">
        <pc:chgData name="Christine Huang" userId="5f32f85fd0726158" providerId="LiveId" clId="{6803799D-83A7-4592-A533-18BC5A7C880E}" dt="2019-12-05T01:30:13.199" v="4" actId="20577"/>
        <pc:sldMkLst>
          <pc:docMk/>
          <pc:sldMk cId="4174008667" sldId="420"/>
        </pc:sldMkLst>
        <pc:spChg chg="mod">
          <ac:chgData name="Christine Huang" userId="5f32f85fd0726158" providerId="LiveId" clId="{6803799D-83A7-4592-A533-18BC5A7C880E}" dt="2019-12-05T01:29:25.309" v="2" actId="27636"/>
          <ac:spMkLst>
            <pc:docMk/>
            <pc:sldMk cId="4174008667" sldId="420"/>
            <ac:spMk id="2" creationId="{42F01C78-AA66-4FF0-B440-83526A65C084}"/>
          </ac:spMkLst>
        </pc:spChg>
        <pc:spChg chg="mod">
          <ac:chgData name="Christine Huang" userId="5f32f85fd0726158" providerId="LiveId" clId="{6803799D-83A7-4592-A533-18BC5A7C880E}" dt="2019-12-05T01:30:13.199" v="4" actId="20577"/>
          <ac:spMkLst>
            <pc:docMk/>
            <pc:sldMk cId="4174008667" sldId="420"/>
            <ac:spMk id="3" creationId="{D511D7AB-D1D8-4DA7-BEDE-BFFC32D0725D}"/>
          </ac:spMkLst>
        </pc:spChg>
      </pc:sldChg>
    </pc:docChg>
  </pc:docChgLst>
  <pc:docChgLst>
    <pc:chgData name="Christine Huang" userId="5f32f85fd0726158" providerId="LiveId" clId="{DF75263D-AB06-41A9-B9BB-BC4E1F9BC6AB}"/>
    <pc:docChg chg="custSel addSld delSld modSld">
      <pc:chgData name="Christine Huang" userId="5f32f85fd0726158" providerId="LiveId" clId="{DF75263D-AB06-41A9-B9BB-BC4E1F9BC6AB}" dt="2019-12-04T15:46:13.749" v="99"/>
      <pc:docMkLst>
        <pc:docMk/>
      </pc:docMkLst>
      <pc:sldChg chg="modSp">
        <pc:chgData name="Christine Huang" userId="5f32f85fd0726158" providerId="LiveId" clId="{DF75263D-AB06-41A9-B9BB-BC4E1F9BC6AB}" dt="2019-12-04T14:44:58.718" v="1"/>
        <pc:sldMkLst>
          <pc:docMk/>
          <pc:sldMk cId="1171808089" sldId="382"/>
        </pc:sldMkLst>
        <pc:spChg chg="mod">
          <ac:chgData name="Christine Huang" userId="5f32f85fd0726158" providerId="LiveId" clId="{DF75263D-AB06-41A9-B9BB-BC4E1F9BC6AB}" dt="2019-12-04T14:44:58.718" v="1"/>
          <ac:spMkLst>
            <pc:docMk/>
            <pc:sldMk cId="1171808089" sldId="382"/>
            <ac:spMk id="8" creationId="{00000000-0000-0000-0000-000000000000}"/>
          </ac:spMkLst>
        </pc:spChg>
      </pc:sldChg>
      <pc:sldChg chg="del">
        <pc:chgData name="Christine Huang" userId="5f32f85fd0726158" providerId="LiveId" clId="{DF75263D-AB06-41A9-B9BB-BC4E1F9BC6AB}" dt="2019-12-04T14:47:16.764" v="5" actId="47"/>
        <pc:sldMkLst>
          <pc:docMk/>
          <pc:sldMk cId="0" sldId="383"/>
        </pc:sldMkLst>
      </pc:sldChg>
      <pc:sldChg chg="del">
        <pc:chgData name="Christine Huang" userId="5f32f85fd0726158" providerId="LiveId" clId="{DF75263D-AB06-41A9-B9BB-BC4E1F9BC6AB}" dt="2019-12-04T14:46:06.171" v="2" actId="47"/>
        <pc:sldMkLst>
          <pc:docMk/>
          <pc:sldMk cId="0" sldId="384"/>
        </pc:sldMkLst>
      </pc:sldChg>
      <pc:sldChg chg="del">
        <pc:chgData name="Christine Huang" userId="5f32f85fd0726158" providerId="LiveId" clId="{DF75263D-AB06-41A9-B9BB-BC4E1F9BC6AB}" dt="2019-12-04T14:48:02.629" v="27" actId="47"/>
        <pc:sldMkLst>
          <pc:docMk/>
          <pc:sldMk cId="0" sldId="387"/>
        </pc:sldMkLst>
      </pc:sldChg>
      <pc:sldChg chg="del">
        <pc:chgData name="Christine Huang" userId="5f32f85fd0726158" providerId="LiveId" clId="{DF75263D-AB06-41A9-B9BB-BC4E1F9BC6AB}" dt="2019-12-04T14:47:52.556" v="26" actId="47"/>
        <pc:sldMkLst>
          <pc:docMk/>
          <pc:sldMk cId="0" sldId="388"/>
        </pc:sldMkLst>
      </pc:sldChg>
      <pc:sldChg chg="del">
        <pc:chgData name="Christine Huang" userId="5f32f85fd0726158" providerId="LiveId" clId="{DF75263D-AB06-41A9-B9BB-BC4E1F9BC6AB}" dt="2019-12-04T14:48:02.629" v="27" actId="47"/>
        <pc:sldMkLst>
          <pc:docMk/>
          <pc:sldMk cId="0" sldId="389"/>
        </pc:sldMkLst>
      </pc:sldChg>
      <pc:sldChg chg="del">
        <pc:chgData name="Christine Huang" userId="5f32f85fd0726158" providerId="LiveId" clId="{DF75263D-AB06-41A9-B9BB-BC4E1F9BC6AB}" dt="2019-12-04T14:48:02.629" v="27" actId="47"/>
        <pc:sldMkLst>
          <pc:docMk/>
          <pc:sldMk cId="0" sldId="390"/>
        </pc:sldMkLst>
      </pc:sldChg>
      <pc:sldChg chg="del">
        <pc:chgData name="Christine Huang" userId="5f32f85fd0726158" providerId="LiveId" clId="{DF75263D-AB06-41A9-B9BB-BC4E1F9BC6AB}" dt="2019-12-04T14:48:02.629" v="27" actId="47"/>
        <pc:sldMkLst>
          <pc:docMk/>
          <pc:sldMk cId="0" sldId="391"/>
        </pc:sldMkLst>
      </pc:sldChg>
      <pc:sldChg chg="del">
        <pc:chgData name="Christine Huang" userId="5f32f85fd0726158" providerId="LiveId" clId="{DF75263D-AB06-41A9-B9BB-BC4E1F9BC6AB}" dt="2019-12-04T14:48:02.629" v="27" actId="47"/>
        <pc:sldMkLst>
          <pc:docMk/>
          <pc:sldMk cId="0" sldId="392"/>
        </pc:sldMkLst>
      </pc:sldChg>
      <pc:sldChg chg="del">
        <pc:chgData name="Christine Huang" userId="5f32f85fd0726158" providerId="LiveId" clId="{DF75263D-AB06-41A9-B9BB-BC4E1F9BC6AB}" dt="2019-12-04T14:48:02.629" v="27" actId="47"/>
        <pc:sldMkLst>
          <pc:docMk/>
          <pc:sldMk cId="0" sldId="393"/>
        </pc:sldMkLst>
      </pc:sldChg>
      <pc:sldChg chg="del">
        <pc:chgData name="Christine Huang" userId="5f32f85fd0726158" providerId="LiveId" clId="{DF75263D-AB06-41A9-B9BB-BC4E1F9BC6AB}" dt="2019-12-04T14:48:02.629" v="27" actId="47"/>
        <pc:sldMkLst>
          <pc:docMk/>
          <pc:sldMk cId="0" sldId="394"/>
        </pc:sldMkLst>
      </pc:sldChg>
      <pc:sldChg chg="del">
        <pc:chgData name="Christine Huang" userId="5f32f85fd0726158" providerId="LiveId" clId="{DF75263D-AB06-41A9-B9BB-BC4E1F9BC6AB}" dt="2019-12-04T14:48:11.018" v="28" actId="47"/>
        <pc:sldMkLst>
          <pc:docMk/>
          <pc:sldMk cId="0" sldId="395"/>
        </pc:sldMkLst>
      </pc:sldChg>
      <pc:sldChg chg="del">
        <pc:chgData name="Christine Huang" userId="5f32f85fd0726158" providerId="LiveId" clId="{DF75263D-AB06-41A9-B9BB-BC4E1F9BC6AB}" dt="2019-12-04T14:48:11.018" v="28" actId="47"/>
        <pc:sldMkLst>
          <pc:docMk/>
          <pc:sldMk cId="0" sldId="396"/>
        </pc:sldMkLst>
      </pc:sldChg>
      <pc:sldChg chg="modSp">
        <pc:chgData name="Christine Huang" userId="5f32f85fd0726158" providerId="LiveId" clId="{DF75263D-AB06-41A9-B9BB-BC4E1F9BC6AB}" dt="2019-12-04T15:46:13.749" v="99"/>
        <pc:sldMkLst>
          <pc:docMk/>
          <pc:sldMk cId="0" sldId="398"/>
        </pc:sldMkLst>
        <pc:spChg chg="mod">
          <ac:chgData name="Christine Huang" userId="5f32f85fd0726158" providerId="LiveId" clId="{DF75263D-AB06-41A9-B9BB-BC4E1F9BC6AB}" dt="2019-12-04T15:46:13.749" v="99"/>
          <ac:spMkLst>
            <pc:docMk/>
            <pc:sldMk cId="0" sldId="398"/>
            <ac:spMk id="3" creationId="{00000000-0000-0000-0000-000000000000}"/>
          </ac:spMkLst>
        </pc:spChg>
      </pc:sldChg>
      <pc:sldChg chg="del">
        <pc:chgData name="Christine Huang" userId="5f32f85fd0726158" providerId="LiveId" clId="{DF75263D-AB06-41A9-B9BB-BC4E1F9BC6AB}" dt="2019-12-04T14:48:21.199" v="29" actId="47"/>
        <pc:sldMkLst>
          <pc:docMk/>
          <pc:sldMk cId="0" sldId="399"/>
        </pc:sldMkLst>
      </pc:sldChg>
      <pc:sldChg chg="del">
        <pc:chgData name="Christine Huang" userId="5f32f85fd0726158" providerId="LiveId" clId="{DF75263D-AB06-41A9-B9BB-BC4E1F9BC6AB}" dt="2019-12-04T14:48:02.629" v="27" actId="47"/>
        <pc:sldMkLst>
          <pc:docMk/>
          <pc:sldMk cId="0" sldId="402"/>
        </pc:sldMkLst>
      </pc:sldChg>
      <pc:sldChg chg="del">
        <pc:chgData name="Christine Huang" userId="5f32f85fd0726158" providerId="LiveId" clId="{DF75263D-AB06-41A9-B9BB-BC4E1F9BC6AB}" dt="2019-12-04T14:49:22.106" v="36" actId="47"/>
        <pc:sldMkLst>
          <pc:docMk/>
          <pc:sldMk cId="0" sldId="403"/>
        </pc:sldMkLst>
      </pc:sldChg>
      <pc:sldChg chg="del">
        <pc:chgData name="Christine Huang" userId="5f32f85fd0726158" providerId="LiveId" clId="{DF75263D-AB06-41A9-B9BB-BC4E1F9BC6AB}" dt="2019-12-04T14:49:09.655" v="35" actId="47"/>
        <pc:sldMkLst>
          <pc:docMk/>
          <pc:sldMk cId="0" sldId="404"/>
        </pc:sldMkLst>
      </pc:sldChg>
      <pc:sldChg chg="del">
        <pc:chgData name="Christine Huang" userId="5f32f85fd0726158" providerId="LiveId" clId="{DF75263D-AB06-41A9-B9BB-BC4E1F9BC6AB}" dt="2019-12-04T14:49:22.106" v="36" actId="47"/>
        <pc:sldMkLst>
          <pc:docMk/>
          <pc:sldMk cId="0" sldId="405"/>
        </pc:sldMkLst>
      </pc:sldChg>
      <pc:sldChg chg="del">
        <pc:chgData name="Christine Huang" userId="5f32f85fd0726158" providerId="LiveId" clId="{DF75263D-AB06-41A9-B9BB-BC4E1F9BC6AB}" dt="2019-12-04T14:49:22.106" v="36" actId="47"/>
        <pc:sldMkLst>
          <pc:docMk/>
          <pc:sldMk cId="0" sldId="406"/>
        </pc:sldMkLst>
      </pc:sldChg>
      <pc:sldChg chg="del">
        <pc:chgData name="Christine Huang" userId="5f32f85fd0726158" providerId="LiveId" clId="{DF75263D-AB06-41A9-B9BB-BC4E1F9BC6AB}" dt="2019-12-04T14:49:22.106" v="36" actId="47"/>
        <pc:sldMkLst>
          <pc:docMk/>
          <pc:sldMk cId="0" sldId="407"/>
        </pc:sldMkLst>
      </pc:sldChg>
      <pc:sldChg chg="del">
        <pc:chgData name="Christine Huang" userId="5f32f85fd0726158" providerId="LiveId" clId="{DF75263D-AB06-41A9-B9BB-BC4E1F9BC6AB}" dt="2019-12-04T14:49:22.106" v="36" actId="47"/>
        <pc:sldMkLst>
          <pc:docMk/>
          <pc:sldMk cId="0" sldId="408"/>
        </pc:sldMkLst>
      </pc:sldChg>
      <pc:sldChg chg="del">
        <pc:chgData name="Christine Huang" userId="5f32f85fd0726158" providerId="LiveId" clId="{DF75263D-AB06-41A9-B9BB-BC4E1F9BC6AB}" dt="2019-12-04T14:49:22.106" v="36" actId="47"/>
        <pc:sldMkLst>
          <pc:docMk/>
          <pc:sldMk cId="0" sldId="409"/>
        </pc:sldMkLst>
      </pc:sldChg>
      <pc:sldChg chg="del">
        <pc:chgData name="Christine Huang" userId="5f32f85fd0726158" providerId="LiveId" clId="{DF75263D-AB06-41A9-B9BB-BC4E1F9BC6AB}" dt="2019-12-04T14:49:29.697" v="37" actId="47"/>
        <pc:sldMkLst>
          <pc:docMk/>
          <pc:sldMk cId="0" sldId="410"/>
        </pc:sldMkLst>
      </pc:sldChg>
      <pc:sldChg chg="del">
        <pc:chgData name="Christine Huang" userId="5f32f85fd0726158" providerId="LiveId" clId="{DF75263D-AB06-41A9-B9BB-BC4E1F9BC6AB}" dt="2019-12-04T15:29:25.645" v="79" actId="47"/>
        <pc:sldMkLst>
          <pc:docMk/>
          <pc:sldMk cId="1171808089" sldId="411"/>
        </pc:sldMkLst>
      </pc:sldChg>
      <pc:sldChg chg="modSp add modTransition">
        <pc:chgData name="Christine Huang" userId="5f32f85fd0726158" providerId="LiveId" clId="{DF75263D-AB06-41A9-B9BB-BC4E1F9BC6AB}" dt="2019-12-04T14:47:30.981" v="25" actId="1035"/>
        <pc:sldMkLst>
          <pc:docMk/>
          <pc:sldMk cId="0" sldId="413"/>
        </pc:sldMkLst>
        <pc:spChg chg="mod">
          <ac:chgData name="Christine Huang" userId="5f32f85fd0726158" providerId="LiveId" clId="{DF75263D-AB06-41A9-B9BB-BC4E1F9BC6AB}" dt="2019-12-04T14:47:30.981" v="25" actId="1035"/>
          <ac:spMkLst>
            <pc:docMk/>
            <pc:sldMk cId="0" sldId="413"/>
            <ac:spMk id="247811" creationId="{6C4E8863-FBC8-4A7D-8102-F6924C844615}"/>
          </ac:spMkLst>
        </pc:spChg>
      </pc:sldChg>
      <pc:sldChg chg="delSp modSp add">
        <pc:chgData name="Christine Huang" userId="5f32f85fd0726158" providerId="LiveId" clId="{DF75263D-AB06-41A9-B9BB-BC4E1F9BC6AB}" dt="2019-12-04T14:48:57.917" v="34" actId="1076"/>
        <pc:sldMkLst>
          <pc:docMk/>
          <pc:sldMk cId="1150340545" sldId="414"/>
        </pc:sldMkLst>
        <pc:spChg chg="mod">
          <ac:chgData name="Christine Huang" userId="5f32f85fd0726158" providerId="LiveId" clId="{DF75263D-AB06-41A9-B9BB-BC4E1F9BC6AB}" dt="2019-12-04T14:48:57.917" v="34" actId="1076"/>
          <ac:spMkLst>
            <pc:docMk/>
            <pc:sldMk cId="1150340545" sldId="414"/>
            <ac:spMk id="2" creationId="{DE46F21B-F5C5-4E68-8474-CEFA7FE856B5}"/>
          </ac:spMkLst>
        </pc:spChg>
        <pc:spChg chg="del">
          <ac:chgData name="Christine Huang" userId="5f32f85fd0726158" providerId="LiveId" clId="{DF75263D-AB06-41A9-B9BB-BC4E1F9BC6AB}" dt="2019-12-04T14:48:51.468" v="33" actId="478"/>
          <ac:spMkLst>
            <pc:docMk/>
            <pc:sldMk cId="1150340545" sldId="414"/>
            <ac:spMk id="3" creationId="{EF588917-AC9C-4810-8461-58D592A7CF23}"/>
          </ac:spMkLst>
        </pc:spChg>
      </pc:sldChg>
      <pc:sldChg chg="modSp add">
        <pc:chgData name="Christine Huang" userId="5f32f85fd0726158" providerId="LiveId" clId="{DF75263D-AB06-41A9-B9BB-BC4E1F9BC6AB}" dt="2019-12-04T14:57:03.111" v="58"/>
        <pc:sldMkLst>
          <pc:docMk/>
          <pc:sldMk cId="2762057984" sldId="415"/>
        </pc:sldMkLst>
        <pc:spChg chg="mod">
          <ac:chgData name="Christine Huang" userId="5f32f85fd0726158" providerId="LiveId" clId="{DF75263D-AB06-41A9-B9BB-BC4E1F9BC6AB}" dt="2019-12-04T14:57:03.111" v="58"/>
          <ac:spMkLst>
            <pc:docMk/>
            <pc:sldMk cId="2762057984" sldId="415"/>
            <ac:spMk id="2" creationId="{CB9DC5F0-94A1-4C97-9EE0-CC9CFB3DEB00}"/>
          </ac:spMkLst>
        </pc:spChg>
        <pc:spChg chg="mod">
          <ac:chgData name="Christine Huang" userId="5f32f85fd0726158" providerId="LiveId" clId="{DF75263D-AB06-41A9-B9BB-BC4E1F9BC6AB}" dt="2019-12-04T14:56:25.235" v="45" actId="20577"/>
          <ac:spMkLst>
            <pc:docMk/>
            <pc:sldMk cId="2762057984" sldId="415"/>
            <ac:spMk id="3" creationId="{F7EDCA78-56C0-468A-A805-ABC5A4CFBD09}"/>
          </ac:spMkLst>
        </pc:spChg>
      </pc:sldChg>
      <pc:sldChg chg="modSp add">
        <pc:chgData name="Christine Huang" userId="5f32f85fd0726158" providerId="LiveId" clId="{DF75263D-AB06-41A9-B9BB-BC4E1F9BC6AB}" dt="2019-12-04T14:57:34.068" v="59"/>
        <pc:sldMkLst>
          <pc:docMk/>
          <pc:sldMk cId="867802796" sldId="416"/>
        </pc:sldMkLst>
        <pc:spChg chg="mod">
          <ac:chgData name="Christine Huang" userId="5f32f85fd0726158" providerId="LiveId" clId="{DF75263D-AB06-41A9-B9BB-BC4E1F9BC6AB}" dt="2019-12-04T14:56:56.598" v="57"/>
          <ac:spMkLst>
            <pc:docMk/>
            <pc:sldMk cId="867802796" sldId="416"/>
            <ac:spMk id="2" creationId="{22FE209E-C0FB-484D-B0E8-4A3A199E2A7A}"/>
          </ac:spMkLst>
        </pc:spChg>
        <pc:spChg chg="mod">
          <ac:chgData name="Christine Huang" userId="5f32f85fd0726158" providerId="LiveId" clId="{DF75263D-AB06-41A9-B9BB-BC4E1F9BC6AB}" dt="2019-12-04T14:57:34.068" v="59"/>
          <ac:spMkLst>
            <pc:docMk/>
            <pc:sldMk cId="867802796" sldId="416"/>
            <ac:spMk id="3" creationId="{D331E2E5-59F7-404D-B6EE-EB4884137455}"/>
          </ac:spMkLst>
        </pc:spChg>
      </pc:sldChg>
      <pc:sldChg chg="modSp add">
        <pc:chgData name="Christine Huang" userId="5f32f85fd0726158" providerId="LiveId" clId="{DF75263D-AB06-41A9-B9BB-BC4E1F9BC6AB}" dt="2019-12-04T15:25:49.197" v="71" actId="20577"/>
        <pc:sldMkLst>
          <pc:docMk/>
          <pc:sldMk cId="3654018060" sldId="417"/>
        </pc:sldMkLst>
        <pc:spChg chg="mod">
          <ac:chgData name="Christine Huang" userId="5f32f85fd0726158" providerId="LiveId" clId="{DF75263D-AB06-41A9-B9BB-BC4E1F9BC6AB}" dt="2019-12-04T15:23:18.841" v="65" actId="20577"/>
          <ac:spMkLst>
            <pc:docMk/>
            <pc:sldMk cId="3654018060" sldId="417"/>
            <ac:spMk id="2" creationId="{22601BA0-083E-491A-8A3D-96CF1183A1F0}"/>
          </ac:spMkLst>
        </pc:spChg>
        <pc:spChg chg="mod">
          <ac:chgData name="Christine Huang" userId="5f32f85fd0726158" providerId="LiveId" clId="{DF75263D-AB06-41A9-B9BB-BC4E1F9BC6AB}" dt="2019-12-04T15:25:49.197" v="71" actId="20577"/>
          <ac:spMkLst>
            <pc:docMk/>
            <pc:sldMk cId="3654018060" sldId="417"/>
            <ac:spMk id="3" creationId="{5DC94CD0-326E-4E92-BA5A-441B878C20F5}"/>
          </ac:spMkLst>
        </pc:spChg>
      </pc:sldChg>
      <pc:sldChg chg="modSp add">
        <pc:chgData name="Christine Huang" userId="5f32f85fd0726158" providerId="LiveId" clId="{DF75263D-AB06-41A9-B9BB-BC4E1F9BC6AB}" dt="2019-12-04T15:29:10.734" v="77" actId="27636"/>
        <pc:sldMkLst>
          <pc:docMk/>
          <pc:sldMk cId="181969145" sldId="418"/>
        </pc:sldMkLst>
        <pc:spChg chg="mod">
          <ac:chgData name="Christine Huang" userId="5f32f85fd0726158" providerId="LiveId" clId="{DF75263D-AB06-41A9-B9BB-BC4E1F9BC6AB}" dt="2019-12-04T15:29:10.734" v="77" actId="27636"/>
          <ac:spMkLst>
            <pc:docMk/>
            <pc:sldMk cId="181969145" sldId="418"/>
            <ac:spMk id="2" creationId="{703A131B-EE16-4F4F-9B0A-9AECD489E0AB}"/>
          </ac:spMkLst>
        </pc:spChg>
        <pc:spChg chg="mod">
          <ac:chgData name="Christine Huang" userId="5f32f85fd0726158" providerId="LiveId" clId="{DF75263D-AB06-41A9-B9BB-BC4E1F9BC6AB}" dt="2019-12-04T15:28:54.838" v="73"/>
          <ac:spMkLst>
            <pc:docMk/>
            <pc:sldMk cId="181969145" sldId="418"/>
            <ac:spMk id="3" creationId="{B217D827-9FCE-4E3C-8C8C-BFFED2F4B00F}"/>
          </ac:spMkLst>
        </pc:spChg>
      </pc:sldChg>
      <pc:sldChg chg="add">
        <pc:chgData name="Christine Huang" userId="5f32f85fd0726158" providerId="LiveId" clId="{DF75263D-AB06-41A9-B9BB-BC4E1F9BC6AB}" dt="2019-12-04T15:29:23.027" v="78"/>
        <pc:sldMkLst>
          <pc:docMk/>
          <pc:sldMk cId="1000083193" sldId="41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4D49A8-6AC2-4B5D-B60F-403A5233CDD2}" type="datetimeFigureOut">
              <a:rPr lang="zh-TW" altLang="en-US" smtClean="0"/>
              <a:pPr/>
              <a:t>2019/12/5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2359F-02B8-40C9-B099-1C355772791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0A6D3-917A-460A-BE96-CFA0EFBED6FE}" type="datetimeFigureOut">
              <a:rPr lang="zh-TW" altLang="en-US" smtClean="0"/>
              <a:pPr/>
              <a:t>2019/12/5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E2CC2-32EA-48FE-870D-A39250BF338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2436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55AB5-4072-4106-BD61-1FA8FA57097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C3218-0890-4025-B5CA-6A9FCF5F5E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39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55AB5-4072-4106-BD61-1FA8FA57097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C3218-0890-4025-B5CA-6A9FCF5F5E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322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55AB5-4072-4106-BD61-1FA8FA57097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C3218-0890-4025-B5CA-6A9FCF5F5E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464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55AB5-4072-4106-BD61-1FA8FA57097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C3218-0890-4025-B5CA-6A9FCF5F5E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949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55AB5-4072-4106-BD61-1FA8FA57097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C3218-0890-4025-B5CA-6A9FCF5F5E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67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55AB5-4072-4106-BD61-1FA8FA57097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C3218-0890-4025-B5CA-6A9FCF5F5E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120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55AB5-4072-4106-BD61-1FA8FA57097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C3218-0890-4025-B5CA-6A9FCF5F5E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04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55AB5-4072-4106-BD61-1FA8FA57097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C3218-0890-4025-B5CA-6A9FCF5F5E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88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55AB5-4072-4106-BD61-1FA8FA57097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C3218-0890-4025-B5CA-6A9FCF5F5E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264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55AB5-4072-4106-BD61-1FA8FA57097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C3218-0890-4025-B5CA-6A9FCF5F5E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519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55AB5-4072-4106-BD61-1FA8FA57097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C3218-0890-4025-B5CA-6A9FCF5F5E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577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946933"/>
            </a:gs>
            <a:gs pos="92000">
              <a:srgbClr val="BB9355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74320" y="274320"/>
            <a:ext cx="8595360" cy="630936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50800">
            <a:solidFill>
              <a:srgbClr val="946933"/>
            </a:solidFill>
            <a:miter lim="800000"/>
          </a:ln>
          <a:effectLst>
            <a:innerShdw blurRad="381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 userDrawn="1"/>
        </p:nvSpPr>
        <p:spPr>
          <a:xfrm>
            <a:off x="152400" y="253378"/>
            <a:ext cx="8839200" cy="6351244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tx1">
                  <a:alpha val="0"/>
                </a:schemeClr>
              </a:gs>
              <a:gs pos="0">
                <a:schemeClr val="tx1">
                  <a:lumMod val="65000"/>
                  <a:lumOff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55AB5-4072-4106-BD61-1FA8FA57097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C3218-0890-4025-B5CA-6A9FCF5F5E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0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deFdFEbuqk" TargetMode="External"/><Relationship Id="rId2" Type="http://schemas.openxmlformats.org/officeDocument/2006/relationships/hyperlink" Target="https://www.youtube.com/watch?v=UTE0G9amZNk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e999mVg8qA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xJ_hbD4TQA" TargetMode="External"/><Relationship Id="rId2" Type="http://schemas.openxmlformats.org/officeDocument/2006/relationships/hyperlink" Target="https://www.youtube.com/watch?v=zQvqDv4vbE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CTTc_2W7rA" TargetMode="External"/><Relationship Id="rId2" Type="http://schemas.openxmlformats.org/officeDocument/2006/relationships/hyperlink" Target="https://www.youtube.com/watch?v=XUO59Emi3eo&amp;list=LLPqLKvVlVZv_aicbycNHN3A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pUtz75lNaw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wV-TjMyvo8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glish.com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36028" y="1560196"/>
            <a:ext cx="8229600" cy="923330"/>
          </a:xfr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zh-TW" altLang="en-US" sz="5400" b="1" dirty="0">
                <a:latin typeface="Bradley Hand ITC" pitchFamily="66" charset="0"/>
              </a:rPr>
              <a:t>跨文化溝通之職場英文</a:t>
            </a:r>
            <a:endParaRPr lang="en-US" sz="5400" b="1" dirty="0">
              <a:solidFill>
                <a:schemeClr val="bg1"/>
              </a:solidFill>
              <a:latin typeface="Bradley Hand ITC" pitchFamily="66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659500" y="3900502"/>
            <a:ext cx="7010400" cy="1600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 Christine 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黃元怡</a:t>
            </a:r>
          </a:p>
        </p:txBody>
      </p:sp>
      <p:pic>
        <p:nvPicPr>
          <p:cNvPr id="6" name="Picture 2" descr="C:\Users\Christine\Desktop\united-2723204_128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72455" y="3965410"/>
            <a:ext cx="4345918" cy="21729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1808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E10895F-A7BA-4330-943A-A01102F092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About me</a:t>
            </a:r>
          </a:p>
        </p:txBody>
      </p:sp>
      <p:sp>
        <p:nvSpPr>
          <p:cNvPr id="247811" name="Rectangle 3">
            <a:extLst>
              <a:ext uri="{FF2B5EF4-FFF2-40B4-BE49-F238E27FC236}">
                <a16:creationId xmlns:a16="http://schemas.microsoft.com/office/drawing/2014/main" id="{6C4E8863-FBC8-4A7D-8102-F6924C8446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314901"/>
            <a:ext cx="8001000" cy="5586639"/>
          </a:xfrm>
        </p:spPr>
        <p:txBody>
          <a:bodyPr>
            <a:normAutofit fontScale="47500" lnSpcReduction="20000"/>
          </a:bodyPr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zh-TW" b="1" dirty="0"/>
              <a:t>學歷</a:t>
            </a:r>
            <a:r>
              <a:rPr lang="zh-TW" altLang="zh-TW" dirty="0"/>
              <a:t>：美國波士頓大學教育科技與媒體碩士、清華大學外語系學士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US" altLang="zh-TW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en-US" b="1" dirty="0"/>
              <a:t>現職：</a:t>
            </a:r>
            <a:r>
              <a:rPr lang="en-US" altLang="zh-TW" b="1" dirty="0"/>
              <a:t> </a:t>
            </a:r>
            <a:endParaRPr lang="zh-TW" altLang="zh-TW" b="1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zh-TW" dirty="0"/>
              <a:t>＊ 東華書局產品經理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zh-TW" dirty="0"/>
              <a:t>＊ 國立清華大學、國立臺灣科技大學英語講師</a:t>
            </a:r>
            <a:endParaRPr lang="en-US" altLang="zh-TW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US" altLang="zh-TW" b="1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zh-TW" b="1" dirty="0"/>
              <a:t>經歷</a:t>
            </a:r>
            <a:r>
              <a:rPr lang="zh-TW" altLang="zh-TW" dirty="0"/>
              <a:t>： 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zh-TW" dirty="0"/>
              <a:t>＊</a:t>
            </a:r>
            <a:r>
              <a:rPr lang="en-US" altLang="zh-TW" dirty="0"/>
              <a:t> Pearson Longman</a:t>
            </a:r>
            <a:r>
              <a:rPr lang="zh-TW" altLang="zh-TW" dirty="0"/>
              <a:t>專任英語教學顧問</a:t>
            </a:r>
            <a:r>
              <a:rPr lang="en-US" altLang="zh-TW" dirty="0"/>
              <a:t> / </a:t>
            </a:r>
            <a:r>
              <a:rPr lang="zh-TW" altLang="zh-TW" dirty="0"/>
              <a:t>行銷副理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zh-TW" dirty="0"/>
              <a:t>＊ 美國</a:t>
            </a:r>
            <a:r>
              <a:rPr lang="en-US" altLang="zh-TW" dirty="0"/>
              <a:t>Middlesex School</a:t>
            </a:r>
            <a:r>
              <a:rPr lang="zh-TW" altLang="zh-TW" dirty="0"/>
              <a:t>專任教師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zh-TW" dirty="0"/>
              <a:t>＊ 曼哈頓國際語文中心教學總監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zh-TW" dirty="0"/>
              <a:t>＊ 銘傳大學講師</a:t>
            </a:r>
            <a:r>
              <a:rPr lang="zh-TW" altLang="en-US" dirty="0"/>
              <a:t>、</a:t>
            </a:r>
            <a:r>
              <a:rPr lang="zh-TW" altLang="zh-TW" dirty="0"/>
              <a:t>文化大學推廣教育部英語講師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zh-TW" dirty="0"/>
              <a:t>＊ 康寧專校英語講師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zh-TW" dirty="0"/>
              <a:t>＊ 台北市警察局少年隊英語講師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zh-TW" dirty="0"/>
              <a:t>＊ 交通部英語講師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TW" dirty="0"/>
              <a:t> </a:t>
            </a:r>
            <a:endParaRPr lang="zh-TW" altLang="zh-TW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zh-TW" dirty="0"/>
              <a:t>著作：</a:t>
            </a:r>
            <a:endParaRPr lang="en-US" altLang="zh-TW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zh-TW" dirty="0"/>
              <a:t>國語日報週刊</a:t>
            </a:r>
            <a:r>
              <a:rPr lang="en-US" altLang="zh-TW" dirty="0"/>
              <a:t> English Game </a:t>
            </a:r>
            <a:r>
              <a:rPr lang="zh-TW" altLang="zh-TW" dirty="0"/>
              <a:t>專欄作者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zh-TW" dirty="0"/>
              <a:t>英語教學雙月刊</a:t>
            </a:r>
            <a:r>
              <a:rPr lang="en-US" altLang="zh-TW" dirty="0"/>
              <a:t>Hello </a:t>
            </a:r>
            <a:r>
              <a:rPr lang="zh-TW" altLang="zh-TW" dirty="0"/>
              <a:t>！</a:t>
            </a:r>
            <a:r>
              <a:rPr lang="en-US" altLang="zh-TW" dirty="0"/>
              <a:t> E.T. </a:t>
            </a:r>
            <a:r>
              <a:rPr lang="zh-TW" altLang="zh-TW" dirty="0"/>
              <a:t>師德會訊 專欄作者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zh-TW" dirty="0"/>
              <a:t>「國中英語閱讀通」</a:t>
            </a:r>
            <a:r>
              <a:rPr lang="en-US" altLang="zh-TW" dirty="0"/>
              <a:t>(</a:t>
            </a:r>
            <a:r>
              <a:rPr lang="zh-TW" altLang="zh-TW" dirty="0"/>
              <a:t>台灣培生出版社</a:t>
            </a:r>
            <a:r>
              <a:rPr lang="en-US" altLang="zh-TW" dirty="0"/>
              <a:t>)</a:t>
            </a:r>
            <a:endParaRPr lang="zh-TW" altLang="zh-TW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TW" dirty="0"/>
              <a:t>	</a:t>
            </a:r>
            <a:endParaRPr lang="zh-TW" altLang="zh-TW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zh-TW" dirty="0"/>
              <a:t>演講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zh-TW" dirty="0"/>
              <a:t>清華大學、交通大學、中央大學、宜蘭大學、中華科大、勤益科大、僑光科大、虎尾科大、嘉義大學、基隆高中、興國中學、嘉華中學、靜修女中、東山高中等全國超過三十間校院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altLang="zh-TW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altLang="zh-TW" sz="4800" dirty="0"/>
              <a:t>What is culture?</a:t>
            </a:r>
            <a:endParaRPr lang="zh-TW" altLang="en-US"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Cambridge Dictionary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way of life, especially the general customs and beliefs, of particular group of people at a particular time</a:t>
            </a:r>
            <a:endParaRPr lang="zh-TW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772510"/>
            <a:ext cx="8229600" cy="5353653"/>
          </a:xfrm>
        </p:spPr>
        <p:txBody>
          <a:bodyPr>
            <a:normAutofit/>
          </a:bodyPr>
          <a:lstStyle/>
          <a:p>
            <a:r>
              <a:rPr lang="en-US" dirty="0"/>
              <a:t>...when the acquisition of a foreign language is enhanced by critical cultural awareness (CCA), students leave the classroom equipped with the skills needed to participate in local and global communities due to a deeper level of cultural awareness and understanding.</a:t>
            </a:r>
          </a:p>
          <a:p>
            <a:endParaRPr lang="en-US" altLang="zh-TW" dirty="0"/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Nugent, K. and Catalano, T. (2015).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Critical cultural awareness in the foreign language classroom.</a:t>
            </a:r>
            <a:endParaRPr lang="zh-TW" alt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YouTube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hlinkClick r:id="rId2"/>
              </a:rPr>
              <a:t>https://www.youtube.com/watch?v=UTE0G9amZNk</a:t>
            </a:r>
            <a:endParaRPr lang="en-US" altLang="zh-TW" dirty="0"/>
          </a:p>
          <a:p>
            <a:r>
              <a:rPr lang="en-US" altLang="zh-TW" dirty="0">
                <a:hlinkClick r:id="rId3"/>
              </a:rPr>
              <a:t>https://www.youtube.com/watch?v=bdeFdFEbuqk</a:t>
            </a:r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2FE209E-C0FB-484D-B0E8-4A3A199E2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 </a:t>
            </a:r>
            <a:r>
              <a:rPr lang="en-US" altLang="zh-TW" b="1" dirty="0"/>
              <a:t>OK</a:t>
            </a:r>
            <a:r>
              <a:rPr lang="en-US" altLang="zh-TW" dirty="0"/>
              <a:t> hand </a:t>
            </a:r>
            <a:r>
              <a:rPr lang="en-US" altLang="zh-TW" b="1" dirty="0"/>
              <a:t>gesture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331E2E5-59F7-404D-B6EE-EB4884137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 Brazil it can be synonymous with giving someone the middle finger.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67802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B9DC5F0-94A1-4C97-9EE0-CC9CFB3DE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 </a:t>
            </a:r>
            <a:r>
              <a:rPr lang="en-US" altLang="zh-TW" b="1" dirty="0"/>
              <a:t>OK</a:t>
            </a:r>
            <a:r>
              <a:rPr lang="en-US" altLang="zh-TW" dirty="0"/>
              <a:t> hand </a:t>
            </a:r>
            <a:r>
              <a:rPr lang="en-US" altLang="zh-TW" b="1" dirty="0"/>
              <a:t>gesture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7EDCA78-56C0-468A-A805-ABC5A4CFB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 </a:t>
            </a:r>
            <a:r>
              <a:rPr lang="en-US" altLang="zh-TW" b="1" dirty="0"/>
              <a:t>Turkey,</a:t>
            </a:r>
            <a:r>
              <a:rPr lang="en-US" altLang="zh-TW" dirty="0"/>
              <a:t> it </a:t>
            </a:r>
            <a:r>
              <a:rPr lang="en-US" altLang="zh-TW" b="1" dirty="0"/>
              <a:t>means</a:t>
            </a:r>
            <a:r>
              <a:rPr lang="en-US" altLang="zh-TW" dirty="0"/>
              <a:t> you are accusing someone of being a homosexual and is considered very bad. In </a:t>
            </a:r>
            <a:r>
              <a:rPr lang="en-US" altLang="zh-TW" b="1" dirty="0"/>
              <a:t>Turkey</a:t>
            </a:r>
            <a:r>
              <a:rPr lang="en-US" altLang="zh-TW" dirty="0"/>
              <a:t>, it is rude to point your finger at someone. ... Best to avoid it in </a:t>
            </a:r>
            <a:r>
              <a:rPr lang="en-US" altLang="zh-TW" b="1" dirty="0"/>
              <a:t>Turkey</a:t>
            </a:r>
            <a:r>
              <a:rPr lang="en-US" altLang="zh-TW" dirty="0"/>
              <a:t>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62057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2F01C78-AA66-4FF0-B440-83526A65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15 Ways People Greet Each Other From Countries Around the World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511D7AB-D1D8-4DA7-BEDE-BFFC32D07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hlinkClick r:id="rId2"/>
              </a:rPr>
              <a:t>https://www.youtube.com/watch?v=pe999mVg8qA</a:t>
            </a: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74008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2601BA0-083E-491A-8A3D-96CF1183A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How Cultural Differences Affect Business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DC94CD0-326E-4E92-BA5A-441B878C2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hlinkClick r:id="rId2"/>
              </a:rPr>
              <a:t>https://www.youtube.com/watch?v=zQvqDv4vbEg</a:t>
            </a:r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Funny, But True: Cultural Differences</a:t>
            </a:r>
          </a:p>
          <a:p>
            <a:r>
              <a:rPr lang="en-US" altLang="zh-TW" dirty="0">
                <a:hlinkClick r:id="rId3"/>
              </a:rPr>
              <a:t>https://www.youtube.com/watch?v=2xJ_hbD4TQA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54018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E46F21B-F5C5-4E68-8474-CEFA7FE85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457223"/>
            <a:ext cx="8229600" cy="1143000"/>
          </a:xfrm>
        </p:spPr>
        <p:txBody>
          <a:bodyPr/>
          <a:lstStyle/>
          <a:p>
            <a:r>
              <a:rPr lang="en-US" altLang="zh-TW" dirty="0"/>
              <a:t>Stereotype?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50340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Avoid Stereotypes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hlinkClick r:id="rId2"/>
              </a:rPr>
              <a:t>https://www.youtube.com/watch?v=XUO59Emi3eo&amp;list=LLPqLKvVlVZv_aicbycNHN3A</a:t>
            </a:r>
            <a:endParaRPr lang="en-US" altLang="zh-TW" dirty="0"/>
          </a:p>
          <a:p>
            <a:endParaRPr lang="en-US" altLang="zh-TW" dirty="0"/>
          </a:p>
          <a:p>
            <a:r>
              <a:rPr lang="en-US" altLang="zh-TW"/>
              <a:t>Common Stereotypes About Americans</a:t>
            </a:r>
            <a:endParaRPr lang="en-US" altLang="zh-TW" dirty="0"/>
          </a:p>
          <a:p>
            <a:r>
              <a:rPr lang="en-US" altLang="zh-TW" dirty="0">
                <a:hlinkClick r:id="rId3"/>
              </a:rPr>
              <a:t>https://www.youtube.com/watch?v=NCTTc_2W7rA</a:t>
            </a:r>
            <a:endParaRPr lang="en-US" altLang="zh-TW" dirty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03A131B-EE16-4F4F-9B0A-9AECD489E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I Am Not Your Asian Stereotype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217D827-9FCE-4E3C-8C8C-BFFED2F4B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hlinkClick r:id="rId2"/>
              </a:rPr>
              <a:t>https://www.youtube.com/watch?v=_pUtz75lNaw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1969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/>
              <a:t>台灣的禁忌</a:t>
            </a:r>
            <a:r>
              <a:rPr lang="en-US" altLang="zh-TW" sz="3600" dirty="0"/>
              <a:t>! Taboos in TAIWAN!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hlinkClick r:id="rId2"/>
              </a:rPr>
              <a:t>https://www.youtube.com/watch?v=kwV-TjMyvo8</a:t>
            </a:r>
            <a:endParaRPr lang="zh-TW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YouGlish</a:t>
            </a:r>
            <a:r>
              <a:rPr lang="en-US" dirty="0"/>
              <a:t> 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hlinkClick r:id="rId2"/>
              </a:rPr>
              <a:t>https://youglish.com/</a:t>
            </a:r>
            <a:endParaRPr lang="en-US" altLang="zh-TW" dirty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36028" y="1560196"/>
            <a:ext cx="8229600" cy="923330"/>
          </a:xfr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zh-TW" altLang="en-US" sz="5400" b="1" dirty="0">
                <a:latin typeface="Bradley Hand ITC" pitchFamily="66" charset="0"/>
              </a:rPr>
              <a:t>跨文化溝通之職場英文</a:t>
            </a:r>
            <a:endParaRPr lang="en-US" sz="5400" b="1" dirty="0">
              <a:solidFill>
                <a:schemeClr val="bg1"/>
              </a:solidFill>
              <a:latin typeface="Bradley Hand ITC" pitchFamily="66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659500" y="3900502"/>
            <a:ext cx="7010400" cy="1600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 Christine 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黃元怡</a:t>
            </a:r>
          </a:p>
        </p:txBody>
      </p:sp>
      <p:pic>
        <p:nvPicPr>
          <p:cNvPr id="6" name="Picture 2" descr="C:\Users\Christine\Desktop\united-2723204_128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72455" y="3965410"/>
            <a:ext cx="4345918" cy="21729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0083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宣紙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2656</TotalTime>
  <Words>535</Words>
  <Application>Microsoft Office PowerPoint</Application>
  <PresentationFormat>如螢幕大小 (4:3)</PresentationFormat>
  <Paragraphs>61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1" baseType="lpstr">
      <vt:lpstr>Arial</vt:lpstr>
      <vt:lpstr>Bradley Hand ITC</vt:lpstr>
      <vt:lpstr>Calibri</vt:lpstr>
      <vt:lpstr>Wingdings</vt:lpstr>
      <vt:lpstr>Office Theme</vt:lpstr>
      <vt:lpstr>跨文化溝通之職場英文</vt:lpstr>
      <vt:lpstr>About me</vt:lpstr>
      <vt:lpstr>PowerPoint 簡報</vt:lpstr>
      <vt:lpstr>Cambridge Dictionary</vt:lpstr>
      <vt:lpstr>PowerPoint 簡報</vt:lpstr>
      <vt:lpstr>YouTube</vt:lpstr>
      <vt:lpstr>The OK hand gesture</vt:lpstr>
      <vt:lpstr>The OK hand gesture</vt:lpstr>
      <vt:lpstr>15 Ways People Greet Each Other From Countries Around the World</vt:lpstr>
      <vt:lpstr>How Cultural Differences Affect Business</vt:lpstr>
      <vt:lpstr>Stereotype?</vt:lpstr>
      <vt:lpstr>Avoid Stereotypes</vt:lpstr>
      <vt:lpstr>I Am Not Your Asian Stereotype</vt:lpstr>
      <vt:lpstr>台灣的禁忌! Taboos in TAIWAN!</vt:lpstr>
      <vt:lpstr>YouGlish </vt:lpstr>
      <vt:lpstr>跨文化溝通之職場英文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教材說明</dc:title>
  <dc:creator>user</dc:creator>
  <cp:lastModifiedBy>Christine Huang</cp:lastModifiedBy>
  <cp:revision>131</cp:revision>
  <dcterms:created xsi:type="dcterms:W3CDTF">2016-01-21T02:57:15Z</dcterms:created>
  <dcterms:modified xsi:type="dcterms:W3CDTF">2019-12-05T01:40:59Z</dcterms:modified>
</cp:coreProperties>
</file>